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FA93B3-A980-479B-B45E-E8B0DA3D711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3D275CE-D11C-4F60-8EF3-2F5A24AA2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1.fanpop.com/images/photos/2400000/Sir-Thomas-More-king-henry-viii-2454690-888-1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990600"/>
            <a:ext cx="4133850" cy="535305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48400" y="5257800"/>
            <a:ext cx="2514600" cy="1143000"/>
          </a:xfrm>
        </p:spPr>
        <p:txBody>
          <a:bodyPr/>
          <a:lstStyle/>
          <a:p>
            <a:r>
              <a:rPr lang="en-US" dirty="0" smtClean="0"/>
              <a:t>By Ali </a:t>
            </a:r>
            <a:r>
              <a:rPr lang="en-US" dirty="0" err="1" smtClean="0"/>
              <a:t>Mishler</a:t>
            </a:r>
            <a:r>
              <a:rPr lang="en-US" dirty="0" smtClean="0"/>
              <a:t> and Joie Richardson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0"/>
            <a:ext cx="5486400" cy="1066800"/>
          </a:xfrm>
        </p:spPr>
        <p:txBody>
          <a:bodyPr/>
          <a:lstStyle/>
          <a:p>
            <a:r>
              <a:rPr lang="en-US" dirty="0" smtClean="0"/>
              <a:t>Sir Thomas More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Born February 7, 1478</a:t>
            </a:r>
          </a:p>
          <a:p>
            <a:endParaRPr lang="en-US" dirty="0" smtClean="0"/>
          </a:p>
          <a:p>
            <a:r>
              <a:rPr lang="en-US" dirty="0" smtClean="0"/>
              <a:t>He was tried and convicted on July 1, 1535, then beheaded on July 6,1535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He’s last words were “The King’s good servant, but God’s first.”</a:t>
            </a:r>
          </a:p>
          <a:p>
            <a:endParaRPr lang="en-US" dirty="0" smtClean="0"/>
          </a:p>
          <a:p>
            <a:r>
              <a:rPr lang="en-US" dirty="0" smtClean="0"/>
              <a:t>Milk Street, London</a:t>
            </a:r>
          </a:p>
          <a:p>
            <a:endParaRPr lang="en-US" dirty="0" smtClean="0"/>
          </a:p>
          <a:p>
            <a:r>
              <a:rPr lang="en-US" dirty="0" smtClean="0"/>
              <a:t>The first modern English socialist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pic>
        <p:nvPicPr>
          <p:cNvPr id="4098" name="Picture 2" descr="http://etc.usf.edu/clipart/55000/55077/55077_more_house_l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267200"/>
            <a:ext cx="2755900" cy="1649603"/>
          </a:xfrm>
          <a:prstGeom prst="rect">
            <a:avLst/>
          </a:prstGeom>
          <a:noFill/>
        </p:spPr>
      </p:pic>
      <p:pic>
        <p:nvPicPr>
          <p:cNvPr id="4100" name="Picture 4" descr="http://www.marileecody.com/henry8/henry8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13792"/>
            <a:ext cx="1492306" cy="2248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St. Anthony’s School in London</a:t>
            </a:r>
          </a:p>
          <a:p>
            <a:endParaRPr lang="en-US" dirty="0" smtClean="0"/>
          </a:p>
          <a:p>
            <a:r>
              <a:rPr lang="en-US" dirty="0" smtClean="0"/>
              <a:t>Enters Oxford for 2 years</a:t>
            </a:r>
          </a:p>
          <a:p>
            <a:endParaRPr lang="en-US" dirty="0" smtClean="0"/>
          </a:p>
          <a:p>
            <a:r>
              <a:rPr lang="en-US" dirty="0" smtClean="0"/>
              <a:t>Study under Thomas Linacre and William </a:t>
            </a:r>
            <a:r>
              <a:rPr lang="en-US" dirty="0" err="1" smtClean="0"/>
              <a:t>Grocyn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Around 1496 return to London to study Law</a:t>
            </a:r>
          </a:p>
          <a:p>
            <a:endParaRPr lang="en-US" dirty="0" smtClean="0"/>
          </a:p>
          <a:p>
            <a:r>
              <a:rPr lang="en-US" dirty="0" smtClean="0"/>
              <a:t>Became from the book Utopia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 Cont…</a:t>
            </a:r>
            <a:endParaRPr lang="en-US" dirty="0"/>
          </a:p>
        </p:txBody>
      </p:sp>
      <p:pic>
        <p:nvPicPr>
          <p:cNvPr id="3074" name="Picture 2" descr="http://www.bugbog.com/images/galleries/england_pictures/england-oxf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990600"/>
            <a:ext cx="3289529" cy="2190826"/>
          </a:xfrm>
          <a:prstGeom prst="rect">
            <a:avLst/>
          </a:prstGeom>
          <a:noFill/>
        </p:spPr>
      </p:pic>
      <p:pic>
        <p:nvPicPr>
          <p:cNvPr id="3076" name="Picture 4" descr="http://www.luminarium.org/encyclopedia/linac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800600"/>
            <a:ext cx="1212601" cy="1593238"/>
          </a:xfrm>
          <a:prstGeom prst="rect">
            <a:avLst/>
          </a:prstGeom>
          <a:noFill/>
        </p:spPr>
      </p:pic>
      <p:pic>
        <p:nvPicPr>
          <p:cNvPr id="3078" name="Picture 6" descr="http://www.biographicon.com/images/Richard3Engl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4800600"/>
            <a:ext cx="1049697" cy="158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 wrote Utopia</a:t>
            </a:r>
          </a:p>
          <a:p>
            <a:endParaRPr lang="en-US" dirty="0" smtClean="0"/>
          </a:p>
          <a:p>
            <a:r>
              <a:rPr lang="en-US" dirty="0" smtClean="0"/>
              <a:t>Created 1516</a:t>
            </a:r>
          </a:p>
          <a:p>
            <a:endParaRPr lang="en-US" dirty="0" smtClean="0"/>
          </a:p>
          <a:p>
            <a:r>
              <a:rPr lang="en-US" dirty="0" smtClean="0"/>
              <a:t>Utopia made up Island</a:t>
            </a:r>
          </a:p>
          <a:p>
            <a:endParaRPr lang="en-US" dirty="0" smtClean="0"/>
          </a:p>
          <a:p>
            <a:r>
              <a:rPr lang="en-US" dirty="0" smtClean="0"/>
              <a:t>About More and Giles to find Utopia</a:t>
            </a:r>
          </a:p>
          <a:p>
            <a:endParaRPr lang="en-US" dirty="0" smtClean="0"/>
          </a:p>
          <a:p>
            <a:r>
              <a:rPr lang="en-US" dirty="0" smtClean="0"/>
              <a:t>The ideal life he seen in Utopia</a:t>
            </a:r>
          </a:p>
          <a:p>
            <a:endParaRPr lang="en-US" dirty="0" smtClean="0"/>
          </a:p>
          <a:p>
            <a:r>
              <a:rPr lang="en-US" dirty="0" smtClean="0"/>
              <a:t>Widely read across Europe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Work</a:t>
            </a:r>
            <a:endParaRPr lang="en-US" dirty="0"/>
          </a:p>
        </p:txBody>
      </p:sp>
      <p:pic>
        <p:nvPicPr>
          <p:cNvPr id="2050" name="Picture 2" descr="http://libcom.org/files/images/library/map-utop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5710" y="304800"/>
            <a:ext cx="3215043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Impacted on the Renaissance was free speech, religious beliefs, and education</a:t>
            </a:r>
          </a:p>
          <a:p>
            <a:endParaRPr lang="en-US" dirty="0" smtClean="0"/>
          </a:p>
          <a:p>
            <a:r>
              <a:rPr lang="en-US" dirty="0" smtClean="0"/>
              <a:t>Economic outlook was a legacy in the Middle Ages</a:t>
            </a:r>
          </a:p>
          <a:p>
            <a:endParaRPr lang="en-US" dirty="0" smtClean="0"/>
          </a:p>
          <a:p>
            <a:r>
              <a:rPr lang="en-US" dirty="0" smtClean="0"/>
              <a:t>Utopia is a true commonwealth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Impacted</a:t>
            </a:r>
            <a:endParaRPr lang="en-US" dirty="0"/>
          </a:p>
        </p:txBody>
      </p:sp>
      <p:pic>
        <p:nvPicPr>
          <p:cNvPr id="1026" name="Picture 2" descr="http://hannamedievaltimes.wikispaces.com/file/view/romance_of_the_rose__gardenlg.jpg/75096823/romance_of_the_rose__garden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581400"/>
            <a:ext cx="2743200" cy="2671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</TotalTime>
  <Words>145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Sir Thomas More</vt:lpstr>
      <vt:lpstr>Biography</vt:lpstr>
      <vt:lpstr>Biography Cont…</vt:lpstr>
      <vt:lpstr>Famous Work</vt:lpstr>
      <vt:lpstr>Impacted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 Thomas More</dc:title>
  <dc:creator>admin</dc:creator>
  <cp:lastModifiedBy>admin</cp:lastModifiedBy>
  <cp:revision>12</cp:revision>
  <dcterms:created xsi:type="dcterms:W3CDTF">2011-04-15T13:44:19Z</dcterms:created>
  <dcterms:modified xsi:type="dcterms:W3CDTF">2011-04-19T14:44:11Z</dcterms:modified>
</cp:coreProperties>
</file>